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Franklin Gothic"/>
      <p:bold r:id="rId20"/>
    </p:embeddedFont>
    <p:embeddedFont>
      <p:font typeface="Bebas Neue"/>
      <p:regular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klinGothic-bold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5bd385dd4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85bd385dd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7536e74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87536e748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536e748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7536e748e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7536e748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87536e748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7536e74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87536e748e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5bd385dd4_0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85bd385dd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bd385dd4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85bd385dd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5bd385dd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85bd385dd4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5bd385dd4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85bd385dd4_0_6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5bd385dd4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5bd385dd4_0_6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4da31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74da312c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4da312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74da312c3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536e74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7536e748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-1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8969"/>
            <a:ext cx="4518116" cy="51263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Diseño personalizado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560387" y="1976192"/>
            <a:ext cx="8023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2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">
  <p:cSld name="TITLE_4_1_1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8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81" name="Google Shape;81;p18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82" name="Google Shape;82;p18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3" name="Google Shape;83;p18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">
  <p:cSld name="Título y objetos 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2">
  <p:cSld name="TITLE_4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0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94" name="Google Shape;94;p20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95" name="Google Shape;95;p20"/>
            <p:cNvPicPr preferRelativeResize="0"/>
            <p:nvPr/>
          </p:nvPicPr>
          <p:blipFill rotWithShape="1">
            <a:blip r:embed="rId2">
              <a:alphaModFix/>
            </a:blip>
            <a:srcRect b="0" l="0" r="1635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96" name="Google Shape;96;p20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3">
  <p:cSld name="TITLE_1_1">
    <p:bg>
      <p:bgPr>
        <a:solidFill>
          <a:schemeClr val="accen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3">
  <p:cSld name="OBJECT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2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4">
  <p:cSld name="TITLE_2_1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4">
  <p:cSld name="OBJECT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BE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21" name="Google Shape;121;p2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2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5">
  <p:cSld name="TITLE_3_6">
    <p:bg>
      <p:bgPr>
        <a:solidFill>
          <a:schemeClr val="accent4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5">
  <p:cSld name="OBJECT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00A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6">
  <p:cSld name="TITLE_3_1_1"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6">
  <p:cSld name="OBJECT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47" name="Google Shape;147;p2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7">
  <p:cSld name="TITLE_3_2_2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152" name="Google Shape;152;p29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7">
  <p:cSld name="OBJECT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1728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60" name="Google Shape;160;p30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8">
  <p:cSld name="TITLE_3_2_1_1">
    <p:bg>
      <p:bgPr>
        <a:solidFill>
          <a:schemeClr val="accent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165" name="Google Shape;165;p31"/>
          <p:cNvPicPr preferRelativeResize="0"/>
          <p:nvPr/>
        </p:nvPicPr>
        <p:blipFill rotWithShape="1">
          <a:blip r:embed="rId2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8">
  <p:cSld name="OBJECT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73" name="Google Shape;173;p3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3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9">
  <p:cSld name="TITLE_3_3_1">
    <p:bg>
      <p:bgPr>
        <a:solidFill>
          <a:schemeClr val="accent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9">
  <p:cSld name="OBJECT_1_1_1_1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0">
  <p:cSld name="TITLE_3_4_1">
    <p:bg>
      <p:bgPr>
        <a:solidFill>
          <a:srgbClr val="73381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0">
  <p:cSld name="OBJECT_1_1_1_1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33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99" name="Google Shape;199;p3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3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3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1">
  <p:cSld name="TITLE_3_5_1">
    <p:bg>
      <p:bgPr>
        <a:solidFill>
          <a:srgbClr val="6C7A8A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205" name="Google Shape;205;p3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1">
  <p:cSld name="OBJECT_1_1_1_1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6C7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12" name="Google Shape;212;p3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codepen.io/ionic/pen/bGbMojP?__cf_chl_jschl_tk__=d020386afbaf108d0a818ac968956ccdd415a372-1590292734-0-ARVfUSXZY282JtWZbQFrGO9yimMbPr2VlGbwoCi0XMuX90n7QrQz4-JwRR3zd7l-SyAnM6B-CBfdGHq6n1v7YCauXQTzpZUjogf0jUkMV5G3gwArojx10TEXxjJsucb2epuYMHPlBFDy6apR3pvfrGUlW3bRF3Nko7aF4gso0T7im7KieNckynNs5pILqUQS-r-UHWU_MGfCjjbDcs1LhK_n2A5czRR9B4oXtd3J7WAkhwaDAA1WoMsj5dTM5Ls1WWZfKfkVFog51ws1opmXvtfqSHpGSUe5ku-T-3e0jljaT1-OuyqlXBQH964YS1jQz_fTVSTrQxTD-P_ABZO7SWYmJrRmg6u7c6kSD6jjns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ionic/pen/YzKLEzR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Animación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Sigue Descubriendo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294150" y="685467"/>
            <a:ext cx="8555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Sigue descubriendo </a:t>
            </a:r>
            <a:r>
              <a:rPr lang="es"/>
              <a:t>más</a:t>
            </a:r>
            <a:r>
              <a:rPr lang="es"/>
              <a:t> animaciones con la </a:t>
            </a:r>
            <a:r>
              <a:rPr lang="es"/>
              <a:t>documentación</a:t>
            </a:r>
            <a:r>
              <a:rPr lang="es"/>
              <a:t> de Ionic en el siguiente enlace: </a:t>
            </a:r>
            <a:r>
              <a:rPr lang="e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https://ionicframework.com/docs/utilities/animations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560375" y="1482153"/>
            <a:ext cx="8023200" cy="1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"/>
              <a:t>Consulta siempre la </a:t>
            </a:r>
            <a:r>
              <a:rPr lang="es"/>
              <a:t>documentación</a:t>
            </a:r>
            <a:r>
              <a:rPr lang="es"/>
              <a:t> oficial al momento de </a:t>
            </a:r>
            <a:r>
              <a:rPr lang="es"/>
              <a:t>implementar</a:t>
            </a:r>
            <a:r>
              <a:rPr lang="es"/>
              <a:t> animaciones en nuestra aplicación</a:t>
            </a:r>
            <a:endParaRPr/>
          </a:p>
        </p:txBody>
      </p:sp>
      <p:sp>
        <p:nvSpPr>
          <p:cNvPr id="284" name="Google Shape;284;p49"/>
          <p:cNvSpPr txBox="1"/>
          <p:nvPr>
            <p:ph idx="2" type="body"/>
          </p:nvPr>
        </p:nvSpPr>
        <p:spPr>
          <a:xfrm>
            <a:off x="560375" y="918143"/>
            <a:ext cx="80232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"/>
              <a:t>Recuerda!</a:t>
            </a:r>
            <a:endParaRPr/>
          </a:p>
        </p:txBody>
      </p:sp>
      <p:sp>
        <p:nvSpPr>
          <p:cNvPr id="285" name="Google Shape;285;p49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Complementario</a:t>
            </a:r>
            <a:endParaRPr/>
          </a:p>
        </p:txBody>
      </p:sp>
      <p:sp>
        <p:nvSpPr>
          <p:cNvPr id="286" name="Google Shape;286;p49"/>
          <p:cNvSpPr txBox="1"/>
          <p:nvPr>
            <p:ph idx="4294967295" type="sldNum"/>
          </p:nvPr>
        </p:nvSpPr>
        <p:spPr>
          <a:xfrm>
            <a:off x="70866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Reconocimos </a:t>
            </a:r>
            <a:r>
              <a:rPr lang="es"/>
              <a:t>las animaciones que nos provee Ionic como Framework de desarrollo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Conocimos cómo se instala en nuestra aplicación Ionic Angular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Conocimos algunas de las animaciones básicas que se puede aplicar a nuestros componentes visuales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1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libro, estante, cuarto, biblioteca&#10;&#10;Descripción generada automáticamente" id="224" name="Google Shape;224;p40"/>
          <p:cNvPicPr preferRelativeResize="0"/>
          <p:nvPr/>
        </p:nvPicPr>
        <p:blipFill rotWithShape="1">
          <a:blip r:embed="rId3">
            <a:alphaModFix amt="29000"/>
          </a:blip>
          <a:srcRect b="0" l="5508" r="5508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0" y="1745825"/>
            <a:ext cx="9144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lang="es" sz="850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PGY4121 </a:t>
            </a:r>
            <a:r>
              <a:rPr b="1" i="0" lang="es" sz="8500" u="none" cap="none" strike="noStrike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seccion</a:t>
            </a:r>
            <a:endParaRPr b="0" i="0" sz="8500" u="none" cap="none" strike="noStrike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2900" y="2897081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b="0" i="0" sz="3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602899" y="3315319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b="0" i="0" sz="30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Objetivo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Reconocer las animaciones que nos provee Ionic como Framework de desarrollo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Conocer </a:t>
            </a:r>
            <a:r>
              <a:rPr lang="es"/>
              <a:t>cómo</a:t>
            </a:r>
            <a:r>
              <a:rPr lang="es"/>
              <a:t> se instala en nuestra </a:t>
            </a:r>
            <a:r>
              <a:rPr lang="es"/>
              <a:t>aplicación</a:t>
            </a:r>
            <a:r>
              <a:rPr lang="es"/>
              <a:t> Ionic Angular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Conocer algunas de las animaciones </a:t>
            </a:r>
            <a:r>
              <a:rPr lang="es"/>
              <a:t>básicas</a:t>
            </a:r>
            <a:r>
              <a:rPr lang="es"/>
              <a:t> que se puede aplicar a nuestros </a:t>
            </a:r>
            <a:r>
              <a:rPr lang="es"/>
              <a:t>componentes</a:t>
            </a:r>
            <a:r>
              <a:rPr lang="es"/>
              <a:t> visuales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Las animaciones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Las animaciones son algo transversal independiente de las plataforma.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Ionic Animations utiliza la API de animaciones web para crear y ejecutar sus animaciones.</a:t>
            </a:r>
            <a:endParaRPr/>
          </a:p>
        </p:txBody>
      </p:sp>
      <p:sp>
        <p:nvSpPr>
          <p:cNvPr id="249" name="Google Shape;249;p44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Las animaciones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294150" y="685476"/>
            <a:ext cx="8555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Desde ionic core se tiene que importar </a:t>
            </a:r>
            <a:r>
              <a:rPr b="1" lang="es"/>
              <a:t>AnimationController </a:t>
            </a:r>
            <a:r>
              <a:rPr lang="es"/>
              <a:t>y </a:t>
            </a:r>
            <a:r>
              <a:rPr b="1" lang="es"/>
              <a:t>Animation</a:t>
            </a:r>
            <a:endParaRPr sz="2100">
              <a:solidFill>
                <a:srgbClr val="F550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Implementación</a:t>
            </a:r>
            <a:r>
              <a:rPr lang="es"/>
              <a:t> en Ionic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00" y="1631975"/>
            <a:ext cx="7453200" cy="32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Animación </a:t>
            </a:r>
            <a:r>
              <a:rPr lang="es"/>
              <a:t>Básica</a:t>
            </a:r>
            <a:endParaRPr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75" y="1038658"/>
            <a:ext cx="65055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/>
        </p:nvSpPr>
        <p:spPr>
          <a:xfrm>
            <a:off x="289375" y="3240900"/>
            <a:ext cx="735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En el ejemplo desde el documento se obtiene un cuadrado 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.addElement(document.querySelector(‘.square’))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en el cual se cambia la opacidad 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.fromTo(‘opacity’,’1’,’0.2’)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del elemento referenciado y lo mueve de izquierda a derecha a lo largo del eje X 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.fromTo(‘transform’,’translateX(0px)’,’translateX(100px)’)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, La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animación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ejecutará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infinito de veces 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.iterations(Infinity)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y cada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iteración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durará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1500 ms 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.durations(1500)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6874500" y="1038650"/>
            <a:ext cx="20772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u="sng">
                <a:solidFill>
                  <a:schemeClr val="hlink"/>
                </a:solidFill>
                <a:hlinkClick r:id="rId4"/>
              </a:rPr>
              <a:t>CodePen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KeyFrame Animation</a:t>
            </a:r>
            <a:endParaRPr/>
          </a:p>
        </p:txBody>
      </p:sp>
      <p:sp>
        <p:nvSpPr>
          <p:cNvPr id="270" name="Google Shape;270;p47"/>
          <p:cNvSpPr txBox="1"/>
          <p:nvPr/>
        </p:nvSpPr>
        <p:spPr>
          <a:xfrm>
            <a:off x="289375" y="3426350"/>
            <a:ext cx="735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Al elemento seleccionado se le agrega fotograma en el cual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cambiará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de color por cada fotograma programada. La propiedad offset puede contener valor entre 0 y 1 de forma ascendente y nunca debe repetirse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6874500" y="1038650"/>
            <a:ext cx="20772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u="sng">
                <a:solidFill>
                  <a:schemeClr val="hlink"/>
                </a:solidFill>
                <a:hlinkClick r:id="rId3"/>
              </a:rPr>
              <a:t>CodePen</a:t>
            </a:r>
            <a:endParaRPr sz="2200"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63" y="934088"/>
            <a:ext cx="64865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